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60" r:id="rId2"/>
    <p:sldId id="256" r:id="rId3"/>
    <p:sldId id="257" r:id="rId4"/>
    <p:sldId id="258" r:id="rId5"/>
    <p:sldId id="259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25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345440" y="2942602"/>
            <a:ext cx="7147931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572652" y="2944634"/>
            <a:ext cx="1190348" cy="2459736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7712714" y="3136658"/>
            <a:ext cx="910224" cy="2075688"/>
          </a:xfrm>
          <a:prstGeom prst="rect">
            <a:avLst/>
          </a:prstGeom>
          <a:solidFill>
            <a:schemeClr val="accent3">
              <a:alpha val="70000"/>
            </a:schemeClr>
          </a:solidFill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445483" y="3055621"/>
            <a:ext cx="6947845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86826" y="4625268"/>
            <a:ext cx="762000" cy="457200"/>
          </a:xfrm>
        </p:spPr>
        <p:txBody>
          <a:bodyPr/>
          <a:lstStyle>
            <a:lvl1pPr algn="ctr"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41822" y="4559276"/>
            <a:ext cx="6755166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38971" y="3139440"/>
            <a:ext cx="6760868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805" y="4648200"/>
            <a:ext cx="6553200" cy="457200"/>
          </a:xfrm>
        </p:spPr>
        <p:txBody>
          <a:bodyPr>
            <a:normAutofit/>
          </a:bodyPr>
          <a:lstStyle>
            <a:lvl1pPr marL="0" indent="0" algn="ctr">
              <a:buNone/>
              <a:defRPr sz="1800" cap="all" spc="300" baseline="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4705" y="3227033"/>
            <a:ext cx="6629400" cy="1219201"/>
          </a:xfrm>
        </p:spPr>
        <p:txBody>
          <a:bodyPr anchor="b" anchorCtr="0">
            <a:noAutofit/>
          </a:bodyPr>
          <a:lstStyle>
            <a:lvl1pPr>
              <a:defRPr sz="40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861702" y="228600"/>
            <a:ext cx="1859280" cy="6122634"/>
          </a:xfrm>
          <a:prstGeom prst="rect">
            <a:avLst/>
          </a:prstGeom>
          <a:solidFill>
            <a:srgbClr val="FFFFFF">
              <a:alpha val="85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955225" y="351409"/>
            <a:ext cx="1672235" cy="587701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48577" y="395427"/>
            <a:ext cx="1485531" cy="578898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0999"/>
            <a:ext cx="6172200" cy="579120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451976" y="2946400"/>
            <a:ext cx="8265160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567656" y="3048000"/>
            <a:ext cx="8033800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6" y="3200399"/>
            <a:ext cx="7696200" cy="1295401"/>
          </a:xfrm>
        </p:spPr>
        <p:txBody>
          <a:bodyPr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lang="en-US" sz="4000" kern="1200" cap="all" baseline="0" dirty="0">
                <a:solidFill>
                  <a:schemeClr val="accent1">
                    <a:lumMod val="5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675496" y="4541520"/>
            <a:ext cx="7818120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4607510"/>
            <a:ext cx="7696200" cy="523783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675757" y="3124200"/>
            <a:ext cx="7817599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6128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6128" y="1722438"/>
            <a:ext cx="4040188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128" y="2438400"/>
            <a:ext cx="4040188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722438"/>
            <a:ext cx="4041775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38400"/>
            <a:ext cx="4041775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1" name="Rounded Rectangle 10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2" name="Rounded Rectangle 11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685800"/>
            <a:ext cx="4572000" cy="525780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560034" y="1505712"/>
            <a:ext cx="2716566" cy="3523488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76690" y="1642472"/>
            <a:ext cx="2483254" cy="3234328"/>
          </a:xfrm>
          <a:prstGeom prst="rect">
            <a:avLst/>
          </a:prstGeom>
          <a:solidFill>
            <a:srgbClr val="FFFFFF"/>
          </a:solidFill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9000" y="2971800"/>
            <a:ext cx="2298634" cy="1752600"/>
          </a:xfrm>
        </p:spPr>
        <p:txBody>
          <a:bodyPr/>
          <a:lstStyle>
            <a:lvl1pPr marL="0" indent="0">
              <a:spcBef>
                <a:spcPts val="400"/>
              </a:spcBef>
              <a:buNone/>
              <a:defRPr sz="14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9000" y="1734312"/>
            <a:ext cx="2298634" cy="1191620"/>
          </a:xfrm>
        </p:spPr>
        <p:txBody>
          <a:bodyPr anchor="b">
            <a:normAutofit/>
          </a:bodyPr>
          <a:lstStyle>
            <a:lvl1pPr algn="l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5800" y="621437"/>
            <a:ext cx="7772400" cy="4331564"/>
          </a:xfrm>
          <a:solidFill>
            <a:schemeClr val="bg2"/>
          </a:solidFill>
          <a:ln>
            <a:noFill/>
          </a:ln>
          <a:effectLst>
            <a:softEdge rad="12700"/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85800" y="4953000"/>
            <a:ext cx="7772400" cy="13716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61999" y="5029200"/>
            <a:ext cx="7600765" cy="1202924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914400" y="5638800"/>
            <a:ext cx="7328514" cy="451696"/>
          </a:xfrm>
          <a:prstGeom prst="rect">
            <a:avLst/>
          </a:prstGeom>
          <a:solidFill>
            <a:schemeClr val="accent1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05589" y="5074920"/>
            <a:ext cx="7946136" cy="1097280"/>
          </a:xfrm>
          <a:prstGeom prst="rect">
            <a:avLst/>
          </a:prstGeom>
          <a:noFill/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56289" y="5656556"/>
            <a:ext cx="7244736" cy="40171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5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05400"/>
            <a:ext cx="7328514" cy="523043"/>
          </a:xfrm>
        </p:spPr>
        <p:txBody>
          <a:bodyPr anchor="ctr" anchorCtr="0"/>
          <a:lstStyle>
            <a:lvl1pPr algn="ctr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CD893C9B-FECC-4EDD-8976-F03FF5583903}" type="datetimeFigureOut">
              <a:rPr lang="en-US" smtClean="0"/>
              <a:t>11/7/2016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82752048-F100-4B00-944E-233C10B0DADA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D" dirty="0" smtClean="0"/>
              <a:t>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D" dirty="0" smtClean="0"/>
              <a:t>What is Hardware ?</a:t>
            </a:r>
          </a:p>
          <a:p>
            <a:r>
              <a:rPr lang="en-ID" dirty="0" smtClean="0"/>
              <a:t>What is Software ?</a:t>
            </a:r>
          </a:p>
          <a:p>
            <a:r>
              <a:rPr lang="en-ID" dirty="0" smtClean="0"/>
              <a:t>What is Component of Hardware </a:t>
            </a:r>
            <a:r>
              <a:rPr lang="en-ID" smtClean="0"/>
              <a:t>and Software ?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98875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ID" dirty="0" smtClean="0"/>
              <a:t>Hardware </a:t>
            </a:r>
            <a:br>
              <a:rPr lang="en-ID" dirty="0" smtClean="0"/>
            </a:br>
            <a:r>
              <a:rPr lang="en-ID" dirty="0" smtClean="0"/>
              <a:t>And Software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1177483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D" dirty="0" smtClean="0"/>
              <a:t>Hardware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ID" dirty="0" smtClean="0"/>
              <a:t>Hardware is a physical that supports computers in performing .</a:t>
            </a:r>
          </a:p>
          <a:p>
            <a:r>
              <a:rPr lang="en-ID" dirty="0" smtClean="0"/>
              <a:t>Hardware </a:t>
            </a:r>
            <a:r>
              <a:rPr lang="en-ID" dirty="0" err="1" smtClean="0"/>
              <a:t>devided</a:t>
            </a:r>
            <a:r>
              <a:rPr lang="en-ID" dirty="0" smtClean="0"/>
              <a:t> into 5 groups :</a:t>
            </a:r>
          </a:p>
          <a:p>
            <a:pPr marL="0" indent="0">
              <a:buNone/>
            </a:pPr>
            <a:r>
              <a:rPr lang="en-ID" sz="2000" dirty="0" smtClean="0"/>
              <a:t>1.Input Devices</a:t>
            </a:r>
          </a:p>
          <a:p>
            <a:pPr marL="0" indent="0">
              <a:buNone/>
            </a:pPr>
            <a:r>
              <a:rPr lang="en-ID" sz="2000" dirty="0" smtClean="0"/>
              <a:t>2.Processing Devices</a:t>
            </a:r>
          </a:p>
          <a:p>
            <a:pPr marL="0" indent="0">
              <a:buNone/>
            </a:pPr>
            <a:r>
              <a:rPr lang="en-ID" sz="2000" dirty="0" smtClean="0"/>
              <a:t>3.Output Devices</a:t>
            </a:r>
          </a:p>
          <a:p>
            <a:pPr marL="0" indent="0">
              <a:buNone/>
            </a:pPr>
            <a:r>
              <a:rPr lang="en-ID" sz="2000" dirty="0" smtClean="0"/>
              <a:t>4.Storage Devices</a:t>
            </a:r>
          </a:p>
          <a:p>
            <a:pPr marL="0" indent="0">
              <a:buNone/>
            </a:pPr>
            <a:r>
              <a:rPr lang="en-ID" sz="2000" dirty="0" smtClean="0"/>
              <a:t>5.Communication Devices</a:t>
            </a:r>
          </a:p>
          <a:p>
            <a:pPr marL="0" indent="0">
              <a:buNone/>
            </a:pPr>
            <a:endParaRPr lang="en-ID" sz="2000" dirty="0"/>
          </a:p>
          <a:p>
            <a:pPr marL="0" indent="0">
              <a:buNone/>
            </a:pPr>
            <a:r>
              <a:rPr lang="en-ID" sz="2000" dirty="0" smtClean="0"/>
              <a:t>What it is ?</a:t>
            </a:r>
          </a:p>
          <a:p>
            <a:pPr marL="0" indent="0">
              <a:buNone/>
            </a:pPr>
            <a:r>
              <a:rPr lang="en-ID" sz="2000" dirty="0" smtClean="0"/>
              <a:t>What the examples ?</a:t>
            </a:r>
            <a:endParaRPr lang="en-US" sz="2000" dirty="0"/>
          </a:p>
        </p:txBody>
      </p:sp>
    </p:spTree>
    <p:extLst>
      <p:ext uri="{BB962C8B-B14F-4D97-AF65-F5344CB8AC3E}">
        <p14:creationId xmlns:p14="http://schemas.microsoft.com/office/powerpoint/2010/main" val="368239425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D" dirty="0" smtClean="0"/>
              <a:t>Software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D" b="1" dirty="0" smtClean="0"/>
              <a:t>What is software?</a:t>
            </a:r>
          </a:p>
          <a:p>
            <a:r>
              <a:rPr lang="en-ID" dirty="0" smtClean="0"/>
              <a:t>Software  </a:t>
            </a:r>
            <a:r>
              <a:rPr lang="en-ID" dirty="0" err="1" smtClean="0"/>
              <a:t>devided</a:t>
            </a:r>
            <a:r>
              <a:rPr lang="en-ID" dirty="0" smtClean="0"/>
              <a:t> into 3 groups :</a:t>
            </a:r>
          </a:p>
          <a:p>
            <a:r>
              <a:rPr lang="en-ID" dirty="0" smtClean="0"/>
              <a:t>1.Operating System</a:t>
            </a:r>
          </a:p>
          <a:p>
            <a:r>
              <a:rPr lang="en-ID" dirty="0" smtClean="0"/>
              <a:t>2.Programming Software</a:t>
            </a:r>
          </a:p>
          <a:p>
            <a:r>
              <a:rPr lang="en-ID" dirty="0" smtClean="0"/>
              <a:t>3.Application Software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7478451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539552" y="1844824"/>
            <a:ext cx="7920880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ID" sz="7000" dirty="0" smtClean="0">
                <a:solidFill>
                  <a:srgbClr val="FF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ANY QUESTION ?</a:t>
            </a:r>
            <a:endParaRPr lang="en-US" sz="7000" dirty="0" smtClean="0">
              <a:solidFill>
                <a:srgbClr val="FF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r>
              <a:rPr lang="en-ID" sz="7000" dirty="0" smtClean="0">
                <a:sym typeface="Wingdings" pitchFamily="2" charset="2"/>
              </a:rPr>
              <a:t></a:t>
            </a:r>
            <a:endParaRPr lang="en-US" sz="7000" dirty="0"/>
          </a:p>
        </p:txBody>
      </p:sp>
    </p:spTree>
    <p:extLst>
      <p:ext uri="{BB962C8B-B14F-4D97-AF65-F5344CB8AC3E}">
        <p14:creationId xmlns:p14="http://schemas.microsoft.com/office/powerpoint/2010/main" val="15992905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Apothecary</Template>
  <TotalTime>84</TotalTime>
  <Words>74</Words>
  <Application>Microsoft Office PowerPoint</Application>
  <PresentationFormat>On-screen Show (4:3)</PresentationFormat>
  <Paragraphs>24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Apothecary</vt:lpstr>
      <vt:lpstr>Overview</vt:lpstr>
      <vt:lpstr>Hardware  And Software</vt:lpstr>
      <vt:lpstr>Hardware</vt:lpstr>
      <vt:lpstr>Software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Hardware and Software</dc:title>
  <dc:creator>Bagudung</dc:creator>
  <cp:lastModifiedBy>Bagudung</cp:lastModifiedBy>
  <cp:revision>9</cp:revision>
  <dcterms:created xsi:type="dcterms:W3CDTF">2016-11-07T20:52:45Z</dcterms:created>
  <dcterms:modified xsi:type="dcterms:W3CDTF">2016-11-07T22:47:04Z</dcterms:modified>
</cp:coreProperties>
</file>

<file path=docProps/thumbnail.jpeg>
</file>